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9" r:id="rId2"/>
    <p:sldId id="261" r:id="rId3"/>
    <p:sldId id="262" r:id="rId4"/>
    <p:sldId id="263" r:id="rId5"/>
    <p:sldId id="265" r:id="rId6"/>
    <p:sldId id="264" r:id="rId7"/>
    <p:sldId id="266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1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14293-6645-1545-8804-232CC5EBD689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5AD96-5283-F445-8DE9-C10373F9BB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1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2FD66-B250-454C-95B1-8EAE263666E6}" type="datetimeFigureOut">
              <a:rPr lang="de-DE" smtClean="0"/>
              <a:t>22.10.18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892EF-F516-B840-9410-77DABFC39C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15" y="178982"/>
            <a:ext cx="4578203" cy="457820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030715" y="4936167"/>
            <a:ext cx="476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Fahrradwetter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05061" y="6132129"/>
            <a:ext cx="5229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dirty="0">
                <a:solidFill>
                  <a:srgbClr val="154889"/>
                </a:solidFill>
              </a:rPr>
              <a:t>Uli Deiters, Twitter: @ulid000</a:t>
            </a:r>
          </a:p>
        </p:txBody>
      </p:sp>
    </p:spTree>
    <p:extLst>
      <p:ext uri="{BB962C8B-B14F-4D97-AF65-F5344CB8AC3E}">
        <p14:creationId xmlns:p14="http://schemas.microsoft.com/office/powerpoint/2010/main" val="1791668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20703" y="116958"/>
            <a:ext cx="8044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154889"/>
                </a:solidFill>
              </a:rPr>
              <a:t>Verwendete Daten </a:t>
            </a:r>
            <a:r>
              <a:rPr lang="de-DE" sz="4000" b="1">
                <a:solidFill>
                  <a:srgbClr val="154889"/>
                </a:solidFill>
              </a:rPr>
              <a:t>und Technologien</a:t>
            </a:r>
            <a:endParaRPr lang="de-DE" sz="2800" b="1" dirty="0">
              <a:solidFill>
                <a:srgbClr val="154889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01" y="3319624"/>
            <a:ext cx="2115879" cy="558547"/>
          </a:xfrm>
          <a:prstGeom prst="rect">
            <a:avLst/>
          </a:prstGeom>
        </p:spPr>
      </p:pic>
      <p:sp>
        <p:nvSpPr>
          <p:cNvPr id="4" name="Zylinder 3"/>
          <p:cNvSpPr/>
          <p:nvPr/>
        </p:nvSpPr>
        <p:spPr>
          <a:xfrm>
            <a:off x="3932465" y="3237391"/>
            <a:ext cx="1020726" cy="723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01" y="1100972"/>
            <a:ext cx="691407" cy="647508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01" y="1785083"/>
            <a:ext cx="2305302" cy="61090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094746" y="286664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154889"/>
                </a:solidFill>
              </a:rPr>
              <a:t>JSON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110043" y="400433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154889"/>
                </a:solidFill>
              </a:rPr>
              <a:t>JSON</a:t>
            </a: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03" y="5390707"/>
            <a:ext cx="956930" cy="956930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633" y="3790283"/>
            <a:ext cx="719779" cy="719779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633" y="4428237"/>
            <a:ext cx="2162543" cy="611478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078" y="5364507"/>
            <a:ext cx="1450781" cy="983130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4588601" y="5932969"/>
            <a:ext cx="109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Luftdaten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4588601" y="5553005"/>
            <a:ext cx="233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Radverkehrszählstellen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377633" y="5521105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RADOLAN </a:t>
            </a:r>
            <a:r>
              <a:rPr lang="de-DE" dirty="0" err="1">
                <a:solidFill>
                  <a:srgbClr val="154889"/>
                </a:solidFill>
              </a:rPr>
              <a:t>Composit</a:t>
            </a:r>
            <a:r>
              <a:rPr lang="de-DE" dirty="0">
                <a:solidFill>
                  <a:srgbClr val="154889"/>
                </a:solidFill>
              </a:rPr>
              <a:t> RW/FX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400609" y="5891852"/>
            <a:ext cx="262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54889"/>
                </a:solidFill>
              </a:rPr>
              <a:t>Stationsdaten Temperatur</a:t>
            </a:r>
          </a:p>
        </p:txBody>
      </p:sp>
      <p:sp>
        <p:nvSpPr>
          <p:cNvPr id="28" name="Rechteck 27"/>
          <p:cNvSpPr/>
          <p:nvPr/>
        </p:nvSpPr>
        <p:spPr>
          <a:xfrm>
            <a:off x="3932465" y="1133411"/>
            <a:ext cx="1020726" cy="1150062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/>
          <p:cNvCxnSpPr/>
          <p:nvPr/>
        </p:nvCxnSpPr>
        <p:spPr>
          <a:xfrm flipV="1">
            <a:off x="1841688" y="4428237"/>
            <a:ext cx="2090777" cy="1015317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3054342" y="4439731"/>
            <a:ext cx="1103256" cy="106781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H="1" flipV="1">
            <a:off x="4588601" y="4426173"/>
            <a:ext cx="759813" cy="1093517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 flipH="1" flipV="1">
            <a:off x="5025177" y="4392859"/>
            <a:ext cx="1177631" cy="1149514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13" idx="0"/>
          </p:cNvCxnSpPr>
          <p:nvPr/>
        </p:nvCxnSpPr>
        <p:spPr>
          <a:xfrm flipH="1" flipV="1">
            <a:off x="4427529" y="2448491"/>
            <a:ext cx="1" cy="418153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/>
          <p:cNvSpPr/>
          <p:nvPr/>
        </p:nvSpPr>
        <p:spPr>
          <a:xfrm>
            <a:off x="86201" y="6412836"/>
            <a:ext cx="2132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54889"/>
                </a:solidFill>
              </a:rPr>
              <a:t>1st Proof </a:t>
            </a:r>
            <a:r>
              <a:rPr lang="de-DE" b="1" dirty="0" err="1">
                <a:solidFill>
                  <a:srgbClr val="154889"/>
                </a:solidFill>
              </a:rPr>
              <a:t>of</a:t>
            </a:r>
            <a:r>
              <a:rPr lang="de-DE" b="1" dirty="0">
                <a:solidFill>
                  <a:srgbClr val="154889"/>
                </a:solidFill>
              </a:rPr>
              <a:t> </a:t>
            </a:r>
            <a:r>
              <a:rPr lang="de-DE" b="1" dirty="0" err="1">
                <a:solidFill>
                  <a:srgbClr val="154889"/>
                </a:solidFill>
              </a:rPr>
              <a:t>Concept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7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38003" y="2314874"/>
            <a:ext cx="4197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#</a:t>
            </a:r>
            <a:r>
              <a:rPr lang="de-DE" sz="6000" b="1" dirty="0" err="1">
                <a:solidFill>
                  <a:srgbClr val="154889"/>
                </a:solidFill>
              </a:rPr>
              <a:t>biketowork</a:t>
            </a:r>
            <a:endParaRPr lang="de-DE" sz="6000" b="1" dirty="0">
              <a:solidFill>
                <a:srgbClr val="154889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366711" y="2910798"/>
            <a:ext cx="2860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#</a:t>
            </a:r>
            <a:r>
              <a:rPr lang="de-DE" sz="6000" b="1" dirty="0" err="1">
                <a:solidFill>
                  <a:srgbClr val="154889"/>
                </a:solidFill>
              </a:rPr>
              <a:t>MdRzA</a:t>
            </a:r>
            <a:endParaRPr lang="de-DE" sz="6000" b="1" dirty="0">
              <a:solidFill>
                <a:srgbClr val="15488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36478" y="4000013"/>
            <a:ext cx="5027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>
                <a:solidFill>
                  <a:srgbClr val="154889"/>
                </a:solidFill>
              </a:rPr>
              <a:t>#Fahrradsaison</a:t>
            </a:r>
            <a:endParaRPr lang="de-DE" sz="6000" b="1" dirty="0">
              <a:solidFill>
                <a:srgbClr val="15488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079739" y="5431364"/>
            <a:ext cx="5147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#Fahrradwetter</a:t>
            </a:r>
          </a:p>
        </p:txBody>
      </p:sp>
    </p:spTree>
    <p:extLst>
      <p:ext uri="{BB962C8B-B14F-4D97-AF65-F5344CB8AC3E}">
        <p14:creationId xmlns:p14="http://schemas.microsoft.com/office/powerpoint/2010/main" val="10926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80389" y="1566952"/>
            <a:ext cx="8077789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154889"/>
                </a:solidFill>
              </a:rPr>
              <a:t>Szenario:</a:t>
            </a:r>
          </a:p>
          <a:p>
            <a:pPr marL="857250" indent="-857250">
              <a:buFont typeface="Arial" charset="0"/>
              <a:buChar char="•"/>
            </a:pPr>
            <a:endParaRPr lang="de-DE" sz="4400" b="1" dirty="0">
              <a:solidFill>
                <a:srgbClr val="154889"/>
              </a:solidFill>
            </a:endParaRPr>
          </a:p>
          <a:p>
            <a:pPr marL="857250" indent="-857250">
              <a:buFont typeface="Arial" charset="0"/>
              <a:buChar char="•"/>
            </a:pPr>
            <a:r>
              <a:rPr lang="de-DE" sz="4400" b="1" dirty="0">
                <a:solidFill>
                  <a:srgbClr val="154889"/>
                </a:solidFill>
              </a:rPr>
              <a:t>Feste Route, ca. 6 km (25 min)</a:t>
            </a:r>
          </a:p>
          <a:p>
            <a:pPr marL="857250" indent="-857250">
              <a:buFont typeface="Arial" charset="0"/>
              <a:buChar char="•"/>
            </a:pPr>
            <a:r>
              <a:rPr lang="de-DE" sz="4400" b="1" dirty="0">
                <a:solidFill>
                  <a:srgbClr val="154889"/>
                </a:solidFill>
              </a:rPr>
              <a:t>Hin: 		08:00-09:00</a:t>
            </a:r>
          </a:p>
          <a:p>
            <a:pPr marL="857250" indent="-857250">
              <a:buFont typeface="Arial" charset="0"/>
              <a:buChar char="•"/>
            </a:pPr>
            <a:r>
              <a:rPr lang="de-DE" sz="4400" b="1" dirty="0">
                <a:solidFill>
                  <a:srgbClr val="154889"/>
                </a:solidFill>
              </a:rPr>
              <a:t>Zurück: 		18:00-19:00</a:t>
            </a:r>
          </a:p>
        </p:txBody>
      </p:sp>
    </p:spTree>
    <p:extLst>
      <p:ext uri="{BB962C8B-B14F-4D97-AF65-F5344CB8AC3E}">
        <p14:creationId xmlns:p14="http://schemas.microsoft.com/office/powerpoint/2010/main" val="9498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031" y="0"/>
            <a:ext cx="6913938" cy="6858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86201" y="6412836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54889"/>
                </a:solidFill>
              </a:rPr>
              <a:t>Route 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77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70813" y="1136064"/>
            <a:ext cx="760237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154889"/>
                </a:solidFill>
              </a:rPr>
              <a:t>An wie vielen Tagen </a:t>
            </a:r>
            <a:br>
              <a:rPr lang="de-DE" sz="6000" b="1" dirty="0">
                <a:solidFill>
                  <a:srgbClr val="154889"/>
                </a:solidFill>
              </a:rPr>
            </a:br>
            <a:r>
              <a:rPr lang="de-DE" sz="6000" b="1" dirty="0">
                <a:solidFill>
                  <a:srgbClr val="154889"/>
                </a:solidFill>
              </a:rPr>
              <a:t>in 2017 gab‘s</a:t>
            </a:r>
          </a:p>
          <a:p>
            <a:pPr algn="ctr"/>
            <a:r>
              <a:rPr lang="de-DE" sz="6000" b="1" dirty="0">
                <a:solidFill>
                  <a:srgbClr val="154889"/>
                </a:solidFill>
              </a:rPr>
              <a:t>„Fahrradwetter“?</a:t>
            </a:r>
            <a:br>
              <a:rPr lang="de-DE" sz="6000" b="1" dirty="0">
                <a:solidFill>
                  <a:srgbClr val="154889"/>
                </a:solidFill>
              </a:rPr>
            </a:br>
            <a:endParaRPr lang="de-DE" sz="4400" b="1" dirty="0">
              <a:solidFill>
                <a:srgbClr val="154889"/>
              </a:solidFill>
            </a:endParaRPr>
          </a:p>
          <a:p>
            <a:pPr algn="ctr"/>
            <a:r>
              <a:rPr lang="de-DE" sz="4400" b="1" i="1" dirty="0">
                <a:solidFill>
                  <a:srgbClr val="154889"/>
                </a:solidFill>
              </a:rPr>
              <a:t>Blick in die Vergangenheit</a:t>
            </a:r>
            <a:br>
              <a:rPr lang="de-DE" sz="4400" b="1" i="1" dirty="0">
                <a:solidFill>
                  <a:srgbClr val="154889"/>
                </a:solidFill>
              </a:rPr>
            </a:br>
            <a:r>
              <a:rPr lang="de-DE" sz="2400" b="1" i="1" dirty="0">
                <a:solidFill>
                  <a:srgbClr val="154889"/>
                </a:solidFill>
              </a:rPr>
              <a:t>(jeweils 8:00-9:00 und 18:00-19:00)</a:t>
            </a:r>
          </a:p>
        </p:txBody>
      </p:sp>
    </p:spTree>
    <p:extLst>
      <p:ext uri="{BB962C8B-B14F-4D97-AF65-F5344CB8AC3E}">
        <p14:creationId xmlns:p14="http://schemas.microsoft.com/office/powerpoint/2010/main" val="31204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1" y="0"/>
            <a:ext cx="825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0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70813" y="1136064"/>
            <a:ext cx="760237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154889"/>
                </a:solidFill>
              </a:rPr>
              <a:t>Wann und wie komme ich trocken nach Hause?</a:t>
            </a:r>
            <a:br>
              <a:rPr lang="de-DE" sz="6000" b="1" dirty="0">
                <a:solidFill>
                  <a:srgbClr val="154889"/>
                </a:solidFill>
              </a:rPr>
            </a:br>
            <a:endParaRPr lang="de-DE" sz="4400" b="1" dirty="0">
              <a:solidFill>
                <a:srgbClr val="154889"/>
              </a:solidFill>
            </a:endParaRPr>
          </a:p>
          <a:p>
            <a:pPr algn="ctr"/>
            <a:r>
              <a:rPr lang="de-DE" sz="4400" b="1" i="1" dirty="0">
                <a:solidFill>
                  <a:srgbClr val="154889"/>
                </a:solidFill>
              </a:rPr>
              <a:t>Blick in die Zukunft</a:t>
            </a:r>
            <a:br>
              <a:rPr lang="de-DE" sz="4400" b="1" i="1" dirty="0">
                <a:solidFill>
                  <a:srgbClr val="154889"/>
                </a:solidFill>
              </a:rPr>
            </a:br>
            <a:r>
              <a:rPr lang="de-DE" sz="2400" b="1" i="1" dirty="0">
                <a:solidFill>
                  <a:srgbClr val="154889"/>
                </a:solidFill>
              </a:rPr>
              <a:t>(die nächsten 90 Minuten)</a:t>
            </a:r>
          </a:p>
        </p:txBody>
      </p:sp>
    </p:spTree>
    <p:extLst>
      <p:ext uri="{BB962C8B-B14F-4D97-AF65-F5344CB8AC3E}">
        <p14:creationId xmlns:p14="http://schemas.microsoft.com/office/powerpoint/2010/main" val="128597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03" y="1551663"/>
            <a:ext cx="8723297" cy="530633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0703" y="116958"/>
            <a:ext cx="830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154889"/>
                </a:solidFill>
              </a:rPr>
              <a:t>Auswertung der Radarprognose</a:t>
            </a:r>
            <a:endParaRPr lang="de-DE" sz="3600" b="1" dirty="0">
              <a:solidFill>
                <a:srgbClr val="15488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05765" y="895641"/>
            <a:ext cx="30561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54889"/>
                </a:solidFill>
              </a:rPr>
              <a:t>Zeitpunkt des Fahrbeginns</a:t>
            </a:r>
            <a:endParaRPr lang="de-DE" sz="1400" b="1" dirty="0">
              <a:solidFill>
                <a:srgbClr val="15488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59079" y="895641"/>
            <a:ext cx="36930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54889"/>
                </a:solidFill>
              </a:rPr>
              <a:t>Niederschlag während </a:t>
            </a:r>
            <a:r>
              <a:rPr lang="de-DE" sz="2000" b="1">
                <a:solidFill>
                  <a:srgbClr val="154889"/>
                </a:solidFill>
              </a:rPr>
              <a:t>der Fahrt</a:t>
            </a:r>
            <a:endParaRPr lang="de-DE" sz="1400" b="1" dirty="0">
              <a:solidFill>
                <a:srgbClr val="154889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3646967" y="1095696"/>
            <a:ext cx="1135384" cy="0"/>
          </a:xfrm>
          <a:prstGeom prst="straightConnector1">
            <a:avLst/>
          </a:prstGeom>
          <a:ln w="25400">
            <a:solidFill>
              <a:srgbClr val="15488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776177" y="2286724"/>
            <a:ext cx="2583711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1251719" y="2164256"/>
            <a:ext cx="903768" cy="22367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Fahrt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197859" y="2276091"/>
            <a:ext cx="2583711" cy="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673401" y="2164256"/>
            <a:ext cx="903768" cy="22367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Fahrt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3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20703" y="116958"/>
            <a:ext cx="2953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154889"/>
                </a:solidFill>
              </a:rPr>
              <a:t>Ausblick ...</a:t>
            </a:r>
            <a:endParaRPr lang="de-DE" sz="3600" b="1" dirty="0">
              <a:solidFill>
                <a:srgbClr val="154889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351" y="1444894"/>
            <a:ext cx="4361649" cy="517194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44894"/>
            <a:ext cx="4361649" cy="51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3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</Words>
  <Application>Microsoft Macintosh PowerPoint</Application>
  <PresentationFormat>Bildschirmpräsentation (4:3)</PresentationFormat>
  <Paragraphs>31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Ulrich Deiters</dc:creator>
  <cp:lastModifiedBy>Ulrich</cp:lastModifiedBy>
  <cp:revision>37</cp:revision>
  <cp:lastPrinted>2018-06-18T19:18:01Z</cp:lastPrinted>
  <dcterms:created xsi:type="dcterms:W3CDTF">2018-03-03T12:04:36Z</dcterms:created>
  <dcterms:modified xsi:type="dcterms:W3CDTF">2018-10-22T23:15:39Z</dcterms:modified>
</cp:coreProperties>
</file>